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9"/>
  </p:notesMasterIdLst>
  <p:handoutMasterIdLst>
    <p:handoutMasterId r:id="rId10"/>
  </p:handoutMasterIdLst>
  <p:sldIdLst>
    <p:sldId id="421" r:id="rId4"/>
    <p:sldId id="457" r:id="rId5"/>
    <p:sldId id="454" r:id="rId6"/>
    <p:sldId id="455" r:id="rId7"/>
    <p:sldId id="45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5E7D"/>
    <a:srgbClr val="4398A7"/>
    <a:srgbClr val="527ABC"/>
    <a:srgbClr val="9ABFF7"/>
    <a:srgbClr val="CFE0FB"/>
    <a:srgbClr val="88CDED"/>
    <a:srgbClr val="55AABB"/>
    <a:srgbClr val="3D8FB5"/>
    <a:srgbClr val="0F4B66"/>
    <a:srgbClr val="65D5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462" y="102"/>
      </p:cViewPr>
      <p:guideLst>
        <p:guide orient="horz" pos="2243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commentAuthors" Target="commentAuthors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2.png>
</file>

<file path=ppt/media/image2.sv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openxmlformats.org/officeDocument/2006/relationships/tags" Target="../tags/tag63.xml"/><Relationship Id="rId15" Type="http://schemas.openxmlformats.org/officeDocument/2006/relationships/tags" Target="../tags/tag75.xml"/><Relationship Id="rId14" Type="http://schemas.openxmlformats.org/officeDocument/2006/relationships/tags" Target="../tags/tag74.xml"/><Relationship Id="rId13" Type="http://schemas.openxmlformats.org/officeDocument/2006/relationships/tags" Target="../tags/tag73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7" Type="http://schemas.openxmlformats.org/officeDocument/2006/relationships/tags" Target="../tags/tag116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2.png"/><Relationship Id="rId4" Type="http://schemas.openxmlformats.org/officeDocument/2006/relationships/tags" Target="../tags/tag120.xml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tags" Target="../tags/tag127.xml"/><Relationship Id="rId7" Type="http://schemas.openxmlformats.org/officeDocument/2006/relationships/tags" Target="../tags/tag126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0" Type="http://schemas.openxmlformats.org/officeDocument/2006/relationships/tags" Target="../tags/tag12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37.xml"/><Relationship Id="rId8" Type="http://schemas.openxmlformats.org/officeDocument/2006/relationships/tags" Target="../tags/tag136.xml"/><Relationship Id="rId7" Type="http://schemas.openxmlformats.org/officeDocument/2006/relationships/tags" Target="../tags/tag135.xml"/><Relationship Id="rId6" Type="http://schemas.openxmlformats.org/officeDocument/2006/relationships/tags" Target="../tags/tag134.xml"/><Relationship Id="rId5" Type="http://schemas.openxmlformats.org/officeDocument/2006/relationships/tags" Target="../tags/tag133.xml"/><Relationship Id="rId4" Type="http://schemas.openxmlformats.org/officeDocument/2006/relationships/tags" Target="../tags/tag132.xml"/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44.xml"/><Relationship Id="rId7" Type="http://schemas.openxmlformats.org/officeDocument/2006/relationships/tags" Target="../tags/tag143.xml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52.xml"/><Relationship Id="rId8" Type="http://schemas.openxmlformats.org/officeDocument/2006/relationships/tags" Target="../tags/tag151.xml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59.xml"/><Relationship Id="rId7" Type="http://schemas.openxmlformats.org/officeDocument/2006/relationships/tags" Target="../tags/tag158.xml"/><Relationship Id="rId6" Type="http://schemas.openxmlformats.org/officeDocument/2006/relationships/tags" Target="../tags/tag157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67.xml"/><Relationship Id="rId8" Type="http://schemas.openxmlformats.org/officeDocument/2006/relationships/tags" Target="../tags/tag166.xml"/><Relationship Id="rId7" Type="http://schemas.openxmlformats.org/officeDocument/2006/relationships/tags" Target="../tags/tag165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0" Type="http://schemas.openxmlformats.org/officeDocument/2006/relationships/tags" Target="../tags/tag168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tags" Target="../tags/tag175.xml"/><Relationship Id="rId7" Type="http://schemas.openxmlformats.org/officeDocument/2006/relationships/tags" Target="../tags/tag174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tags" Target="../tags/tag171.xml"/><Relationship Id="rId3" Type="http://schemas.openxmlformats.org/officeDocument/2006/relationships/tags" Target="../tags/tag170.xml"/><Relationship Id="rId2" Type="http://schemas.openxmlformats.org/officeDocument/2006/relationships/tags" Target="../tags/tag169.xml"/><Relationship Id="rId17" Type="http://schemas.openxmlformats.org/officeDocument/2006/relationships/image" Target="../media/image2.svg"/><Relationship Id="rId16" Type="http://schemas.openxmlformats.org/officeDocument/2006/relationships/image" Target="../media/image4.png"/><Relationship Id="rId15" Type="http://schemas.openxmlformats.org/officeDocument/2006/relationships/tags" Target="../tags/tag180.xml"/><Relationship Id="rId14" Type="http://schemas.openxmlformats.org/officeDocument/2006/relationships/image" Target="../media/image1.svg"/><Relationship Id="rId13" Type="http://schemas.openxmlformats.org/officeDocument/2006/relationships/image" Target="../media/image3.png"/><Relationship Id="rId12" Type="http://schemas.openxmlformats.org/officeDocument/2006/relationships/tags" Target="../tags/tag179.xml"/><Relationship Id="rId11" Type="http://schemas.openxmlformats.org/officeDocument/2006/relationships/tags" Target="../tags/tag178.xml"/><Relationship Id="rId10" Type="http://schemas.openxmlformats.org/officeDocument/2006/relationships/tags" Target="../tags/tag177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88.xml"/><Relationship Id="rId8" Type="http://schemas.openxmlformats.org/officeDocument/2006/relationships/tags" Target="../tags/tag187.xml"/><Relationship Id="rId7" Type="http://schemas.openxmlformats.org/officeDocument/2006/relationships/tags" Target="../tags/tag186.xml"/><Relationship Id="rId6" Type="http://schemas.openxmlformats.org/officeDocument/2006/relationships/tags" Target="../tags/tag185.xml"/><Relationship Id="rId5" Type="http://schemas.openxmlformats.org/officeDocument/2006/relationships/tags" Target="../tags/tag184.xml"/><Relationship Id="rId4" Type="http://schemas.openxmlformats.org/officeDocument/2006/relationships/tags" Target="../tags/tag183.xml"/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96.xml"/><Relationship Id="rId8" Type="http://schemas.openxmlformats.org/officeDocument/2006/relationships/tags" Target="../tags/tag195.xml"/><Relationship Id="rId7" Type="http://schemas.openxmlformats.org/officeDocument/2006/relationships/tags" Target="../tags/tag194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04.xml"/><Relationship Id="rId8" Type="http://schemas.openxmlformats.org/officeDocument/2006/relationships/tags" Target="../tags/tag203.xml"/><Relationship Id="rId7" Type="http://schemas.openxmlformats.org/officeDocument/2006/relationships/tags" Target="../tags/tag202.xml"/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tags" Target="../tags/tag199.xml"/><Relationship Id="rId3" Type="http://schemas.openxmlformats.org/officeDocument/2006/relationships/tags" Target="../tags/tag198.xml"/><Relationship Id="rId2" Type="http://schemas.openxmlformats.org/officeDocument/2006/relationships/tags" Target="../tags/tag197.xml"/><Relationship Id="rId11" Type="http://schemas.openxmlformats.org/officeDocument/2006/relationships/tags" Target="../tags/tag206.xml"/><Relationship Id="rId10" Type="http://schemas.openxmlformats.org/officeDocument/2006/relationships/tags" Target="../tags/tag205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" Type="http://schemas.openxmlformats.org/officeDocument/2006/relationships/tags" Target="../tags/tag208.xml"/><Relationship Id="rId2" Type="http://schemas.openxmlformats.org/officeDocument/2006/relationships/tags" Target="../tags/tag207.xml"/><Relationship Id="rId10" Type="http://schemas.openxmlformats.org/officeDocument/2006/relationships/tags" Target="../tags/tag215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\Users\admin\Desktop\新建文件夹\简约白底（红2）\ppt\media\image1.pngimage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6489642" y="2223"/>
            <a:ext cx="5035080" cy="6853555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4"/>
            </p:custDataLst>
          </p:nvPr>
        </p:nvSpPr>
        <p:spPr>
          <a:xfrm>
            <a:off x="6489641" y="0"/>
            <a:ext cx="5035081" cy="6858000"/>
          </a:xfrm>
          <a:prstGeom prst="rect">
            <a:avLst/>
          </a:prstGeom>
          <a:solidFill>
            <a:srgbClr val="C00000">
              <a:alpha val="8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4" name="组合 3"/>
          <p:cNvGrpSpPr/>
          <p:nvPr userDrawn="1">
            <p:custDataLst>
              <p:tags r:id="rId5"/>
            </p:custDataLst>
          </p:nvPr>
        </p:nvGrpSpPr>
        <p:grpSpPr>
          <a:xfrm>
            <a:off x="0" y="1833880"/>
            <a:ext cx="622935" cy="4248785"/>
            <a:chOff x="0" y="2888"/>
            <a:chExt cx="981" cy="6691"/>
          </a:xfrm>
        </p:grpSpPr>
        <p:sp>
          <p:nvSpPr>
            <p:cNvPr id="9" name="椭圆 8"/>
            <p:cNvSpPr/>
            <p:nvPr userDrawn="1">
              <p:custDataLst>
                <p:tags r:id="rId6"/>
              </p:custDataLst>
            </p:nvPr>
          </p:nvSpPr>
          <p:spPr>
            <a:xfrm>
              <a:off x="823" y="8497"/>
              <a:ext cx="158" cy="1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 userDrawn="1">
              <p:custDataLst>
                <p:tags r:id="rId7"/>
              </p:custDataLst>
            </p:nvPr>
          </p:nvSpPr>
          <p:spPr>
            <a:xfrm>
              <a:off x="823" y="9421"/>
              <a:ext cx="158" cy="1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圆角矩形 14"/>
            <p:cNvSpPr/>
            <p:nvPr userDrawn="1">
              <p:custDataLst>
                <p:tags r:id="rId8"/>
              </p:custDataLst>
            </p:nvPr>
          </p:nvSpPr>
          <p:spPr>
            <a:xfrm>
              <a:off x="0" y="2888"/>
              <a:ext cx="557" cy="24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669882" y="1563129"/>
            <a:ext cx="5273277" cy="1924320"/>
          </a:xfrm>
        </p:spPr>
        <p:txBody>
          <a:bodyPr lIns="90000" tIns="46800" rIns="90000" bIns="0" anchor="b" anchorCtr="0">
            <a:normAutofit/>
          </a:bodyPr>
          <a:lstStyle>
            <a:lvl1pPr algn="l">
              <a:defRPr sz="54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669883" y="3566160"/>
            <a:ext cx="5273276" cy="835683"/>
          </a:xfrm>
        </p:spPr>
        <p:txBody>
          <a:bodyPr lIns="90000" tIns="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756488" y="5179023"/>
            <a:ext cx="1800000" cy="5040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4" hasCustomPrompt="1"/>
            <p:custDataLst>
              <p:tags r:id="rId15"/>
            </p:custDataLst>
          </p:nvPr>
        </p:nvSpPr>
        <p:spPr>
          <a:xfrm>
            <a:off x="757455" y="5727978"/>
            <a:ext cx="1800000" cy="5040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7"/>
          <p:cNvSpPr/>
          <p:nvPr userDrawn="1">
            <p:custDataLst>
              <p:tags r:id="rId2"/>
            </p:custDataLst>
          </p:nvPr>
        </p:nvSpPr>
        <p:spPr>
          <a:xfrm>
            <a:off x="7038092" y="2356767"/>
            <a:ext cx="338554" cy="338554"/>
          </a:xfrm>
          <a:prstGeom prst="roundRect">
            <a:avLst/>
          </a:prstGeom>
          <a:solidFill>
            <a:schemeClr val="accent1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802027" y="3471607"/>
            <a:ext cx="4788172" cy="707886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360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7"/>
            </p:custDataLst>
          </p:nvPr>
        </p:nvSpPr>
        <p:spPr>
          <a:xfrm>
            <a:off x="3802027" y="4217594"/>
            <a:ext cx="4808573" cy="906856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-63500"/>
            <a:ext cx="12235815" cy="6921500"/>
            <a:chOff x="0" y="-100"/>
            <a:chExt cx="19269" cy="10900"/>
          </a:xfrm>
        </p:grpSpPr>
        <p:grpSp>
          <p:nvGrpSpPr>
            <p:cNvPr id="11" name="组合 10"/>
            <p:cNvGrpSpPr/>
            <p:nvPr userDrawn="1"/>
          </p:nvGrpSpPr>
          <p:grpSpPr>
            <a:xfrm>
              <a:off x="17857" y="-100"/>
              <a:ext cx="1412" cy="1015"/>
              <a:chOff x="17857" y="-100"/>
              <a:chExt cx="1412" cy="1015"/>
            </a:xfrm>
          </p:grpSpPr>
          <p:sp>
            <p:nvSpPr>
              <p:cNvPr id="8" name="圆角矩形 4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18521" y="-100"/>
                <a:ext cx="748" cy="79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9" name="圆角矩形 4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7857" y="471"/>
                <a:ext cx="421" cy="444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10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0" y="10620"/>
              <a:ext cx="19200" cy="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11" name="任意多边形: 形状 10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7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8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9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7" name="任意多边形: 形状 6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任意多边形: 形状 7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Logo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48290" y="123825"/>
            <a:ext cx="1615440" cy="13601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9" name="任意多边形: 形状 8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6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7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914400" marR="0" lvl="2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371600" marR="0" lvl="3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828800" marR="0" lvl="4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5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6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912745" y="2359025"/>
            <a:ext cx="6346190" cy="1548765"/>
            <a:chOff x="4587" y="3715"/>
            <a:chExt cx="9994" cy="2439"/>
          </a:xfrm>
        </p:grpSpPr>
        <p:sp>
          <p:nvSpPr>
            <p:cNvPr id="6" name="圆角矩形 3"/>
            <p:cNvSpPr/>
            <p:nvPr userDrawn="1">
              <p:custDataLst>
                <p:tags r:id="rId3"/>
              </p:custDataLst>
            </p:nvPr>
          </p:nvSpPr>
          <p:spPr>
            <a:xfrm>
              <a:off x="4587" y="3715"/>
              <a:ext cx="1218" cy="128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圆角矩形 4"/>
            <p:cNvSpPr/>
            <p:nvPr userDrawn="1">
              <p:custDataLst>
                <p:tags r:id="rId4"/>
              </p:custDataLst>
            </p:nvPr>
          </p:nvSpPr>
          <p:spPr>
            <a:xfrm>
              <a:off x="13955" y="5492"/>
              <a:ext cx="627" cy="6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3561347" y="2767279"/>
            <a:ext cx="5354053" cy="1200329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3559175" y="4064091"/>
            <a:ext cx="5356225" cy="661476"/>
          </a:xfrm>
        </p:spPr>
        <p:txBody>
          <a:bodyPr lIns="90000" rIns="90000" bIns="46800"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838200" y="794326"/>
            <a:ext cx="10515600" cy="540484"/>
          </a:xfrm>
        </p:spPr>
        <p:txBody>
          <a:bodyPr>
            <a:normAutofit/>
          </a:bodyPr>
          <a:lstStyle>
            <a:lvl1pPr>
              <a:defRPr sz="2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3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 hasCustomPrompt="1"/>
            <p:custDataLst>
              <p:tags r:id="rId4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8"/>
            </p:custDataLst>
          </p:nvPr>
        </p:nvGrpSpPr>
        <p:grpSpPr>
          <a:xfrm>
            <a:off x="508635" y="551815"/>
            <a:ext cx="802640" cy="740410"/>
            <a:chOff x="801" y="869"/>
            <a:chExt cx="1264" cy="1166"/>
          </a:xfrm>
        </p:grpSpPr>
        <p:sp>
          <p:nvSpPr>
            <p:cNvPr id="12" name="圆角矩形 4"/>
            <p:cNvSpPr/>
            <p:nvPr userDrawn="1">
              <p:custDataLst>
                <p:tags r:id="rId9"/>
              </p:custDataLst>
            </p:nvPr>
          </p:nvSpPr>
          <p:spPr>
            <a:xfrm>
              <a:off x="801" y="1313"/>
              <a:ext cx="684" cy="72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圆角矩形 4"/>
            <p:cNvSpPr/>
            <p:nvPr userDrawn="1">
              <p:custDataLst>
                <p:tags r:id="rId10"/>
              </p:custDataLst>
            </p:nvPr>
          </p:nvSpPr>
          <p:spPr>
            <a:xfrm>
              <a:off x="1645" y="869"/>
              <a:ext cx="421" cy="444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5863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11" name="六边形 10"/>
          <p:cNvSpPr/>
          <p:nvPr userDrawn="1">
            <p:custDataLst>
              <p:tags r:id="rId3"/>
            </p:custDataLst>
          </p:nvPr>
        </p:nvSpPr>
        <p:spPr>
          <a:xfrm rot="5400000">
            <a:off x="487222" y="5655401"/>
            <a:ext cx="1058533" cy="912529"/>
          </a:xfrm>
          <a:prstGeom prst="hexagon">
            <a:avLst>
              <a:gd name="adj" fmla="val 28602"/>
              <a:gd name="vf" fmla="val 115470"/>
            </a:avLst>
          </a:prstGeom>
          <a:noFill/>
          <a:ln w="28575">
            <a:solidFill>
              <a:schemeClr val="bg1">
                <a:alpha val="30000"/>
              </a:schemeClr>
            </a:solidFill>
          </a:ln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4"/>
            </p:custDataLst>
          </p:nvPr>
        </p:nvSpPr>
        <p:spPr>
          <a:xfrm rot="5400000">
            <a:off x="-77295" y="5764217"/>
            <a:ext cx="1171078" cy="1016489"/>
          </a:xfrm>
          <a:custGeom>
            <a:avLst/>
            <a:gdLst>
              <a:gd name="connsiteX0" fmla="*/ 0 w 1171078"/>
              <a:gd name="connsiteY0" fmla="*/ 727700 h 1016489"/>
              <a:gd name="connsiteX1" fmla="*/ 416274 w 1171078"/>
              <a:gd name="connsiteY1" fmla="*/ 0 h 1016489"/>
              <a:gd name="connsiteX2" fmla="*/ 1171078 w 1171078"/>
              <a:gd name="connsiteY2" fmla="*/ 0 h 1016489"/>
              <a:gd name="connsiteX3" fmla="*/ 1171078 w 1171078"/>
              <a:gd name="connsiteY3" fmla="*/ 1016489 h 1016489"/>
              <a:gd name="connsiteX4" fmla="*/ 165199 w 1171078"/>
              <a:gd name="connsiteY4" fmla="*/ 1016489 h 1016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1078" h="1016489">
                <a:moveTo>
                  <a:pt x="0" y="727700"/>
                </a:moveTo>
                <a:lnTo>
                  <a:pt x="416274" y="0"/>
                </a:lnTo>
                <a:lnTo>
                  <a:pt x="1171078" y="0"/>
                </a:lnTo>
                <a:lnTo>
                  <a:pt x="1171078" y="1016489"/>
                </a:lnTo>
                <a:lnTo>
                  <a:pt x="165199" y="1016489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 w="76200">
            <a:noFill/>
          </a:ln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11"/>
            </p:custDataLst>
          </p:nvPr>
        </p:nvGrpSpPr>
        <p:grpSpPr>
          <a:xfrm>
            <a:off x="217805" y="281940"/>
            <a:ext cx="11748770" cy="6394450"/>
            <a:chOff x="343" y="444"/>
            <a:chExt cx="18502" cy="10070"/>
          </a:xfrm>
        </p:grpSpPr>
        <p:pic>
          <p:nvPicPr>
            <p:cNvPr id="12" name="图形 11"/>
            <p:cNvPicPr>
              <a:picLocks noChangeAspect="1"/>
            </p:cNvPicPr>
            <p:nvPr userDrawn="1">
              <p:custDataLst>
                <p:tags r:id="rId12"/>
              </p:custDataLst>
            </p:nvPr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8093" y="9874"/>
              <a:ext cx="752" cy="640"/>
            </a:xfrm>
            <a:prstGeom prst="rect">
              <a:avLst/>
            </a:prstGeom>
          </p:spPr>
        </p:pic>
        <p:pic>
          <p:nvPicPr>
            <p:cNvPr id="14" name="图形 13"/>
            <p:cNvPicPr>
              <a:picLocks noChangeAspect="1"/>
            </p:cNvPicPr>
            <p:nvPr userDrawn="1">
              <p:custDataLst>
                <p:tags r:id="rId15"/>
              </p:custDataLst>
            </p:nvPr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343" y="444"/>
              <a:ext cx="752" cy="64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="1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7" name="任意多边形: 形状 16"/>
          <p:cNvSpPr/>
          <p:nvPr userDrawn="1">
            <p:custDataLst>
              <p:tags r:id="rId9"/>
            </p:custDataLst>
          </p:nvPr>
        </p:nvSpPr>
        <p:spPr>
          <a:xfrm>
            <a:off x="254277" y="0"/>
            <a:ext cx="625551" cy="384826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50419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 userDrawn="1"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None/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1" name="任意多边形: 形状 10"/>
          <p:cNvSpPr/>
          <p:nvPr userDrawn="1">
            <p:custDataLst>
              <p:tags r:id="rId9"/>
            </p:custDataLst>
          </p:nvPr>
        </p:nvSpPr>
        <p:spPr>
          <a:xfrm>
            <a:off x="254277" y="0"/>
            <a:ext cx="625551" cy="384826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7"/>
          </a:xfrm>
          <a:prstGeom prst="rect">
            <a:avLst/>
          </a:prstGeom>
          <a:solidFill>
            <a:schemeClr val="tx2"/>
          </a:solidFill>
          <a:ln>
            <a:noFill/>
          </a:ln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6" name="任意多边形: 形状 15"/>
          <p:cNvSpPr/>
          <p:nvPr userDrawn="1">
            <p:custDataLst>
              <p:tags r:id="rId11"/>
            </p:custDataLst>
          </p:nvPr>
        </p:nvSpPr>
        <p:spPr>
          <a:xfrm>
            <a:off x="11398249" y="5784846"/>
            <a:ext cx="514069" cy="1073154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="1" strike="noStrike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8"/>
            </p:custDataLst>
          </p:nvPr>
        </p:nvGrpSpPr>
        <p:grpSpPr>
          <a:xfrm>
            <a:off x="0" y="2663190"/>
            <a:ext cx="12192000" cy="1531620"/>
            <a:chOff x="0" y="4194"/>
            <a:chExt cx="19200" cy="2412"/>
          </a:xfrm>
        </p:grpSpPr>
        <p:sp>
          <p:nvSpPr>
            <p:cNvPr id="15" name="任意多边形: 形状 14"/>
            <p:cNvSpPr/>
            <p:nvPr userDrawn="1">
              <p:custDataLst>
                <p:tags r:id="rId9"/>
              </p:custDataLst>
            </p:nvPr>
          </p:nvSpPr>
          <p:spPr>
            <a:xfrm>
              <a:off x="0" y="4194"/>
              <a:ext cx="461" cy="2412"/>
            </a:xfrm>
            <a:custGeom>
              <a:avLst/>
              <a:gdLst>
                <a:gd name="connsiteX0" fmla="*/ 0 w 292858"/>
                <a:gd name="connsiteY0" fmla="*/ 0 h 1531630"/>
                <a:gd name="connsiteX1" fmla="*/ 233887 w 292858"/>
                <a:gd name="connsiteY1" fmla="*/ 0 h 1531630"/>
                <a:gd name="connsiteX2" fmla="*/ 292858 w 292858"/>
                <a:gd name="connsiteY2" fmla="*/ 58971 h 1531630"/>
                <a:gd name="connsiteX3" fmla="*/ 292858 w 292858"/>
                <a:gd name="connsiteY3" fmla="*/ 1472659 h 1531630"/>
                <a:gd name="connsiteX4" fmla="*/ 233887 w 292858"/>
                <a:gd name="connsiteY4" fmla="*/ 1531630 h 1531630"/>
                <a:gd name="connsiteX5" fmla="*/ 0 w 292858"/>
                <a:gd name="connsiteY5" fmla="*/ 1531630 h 1531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2858" h="1531630">
                  <a:moveTo>
                    <a:pt x="0" y="0"/>
                  </a:moveTo>
                  <a:lnTo>
                    <a:pt x="233887" y="0"/>
                  </a:lnTo>
                  <a:cubicBezTo>
                    <a:pt x="266456" y="0"/>
                    <a:pt x="292858" y="26402"/>
                    <a:pt x="292858" y="58971"/>
                  </a:cubicBezTo>
                  <a:lnTo>
                    <a:pt x="292858" y="1472659"/>
                  </a:lnTo>
                  <a:cubicBezTo>
                    <a:pt x="292858" y="1505228"/>
                    <a:pt x="266456" y="1531630"/>
                    <a:pt x="233887" y="1531630"/>
                  </a:cubicBezTo>
                  <a:lnTo>
                    <a:pt x="0" y="15316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任意多边形: 形状 16"/>
            <p:cNvSpPr/>
            <p:nvPr userDrawn="1">
              <p:custDataLst>
                <p:tags r:id="rId10"/>
              </p:custDataLst>
            </p:nvPr>
          </p:nvSpPr>
          <p:spPr>
            <a:xfrm>
              <a:off x="18728" y="4194"/>
              <a:ext cx="472" cy="2412"/>
            </a:xfrm>
            <a:custGeom>
              <a:avLst/>
              <a:gdLst>
                <a:gd name="connsiteX0" fmla="*/ 58971 w 299841"/>
                <a:gd name="connsiteY0" fmla="*/ 0 h 1531630"/>
                <a:gd name="connsiteX1" fmla="*/ 294846 w 299841"/>
                <a:gd name="connsiteY1" fmla="*/ 0 h 1531630"/>
                <a:gd name="connsiteX2" fmla="*/ 299841 w 299841"/>
                <a:gd name="connsiteY2" fmla="*/ 2069 h 1531630"/>
                <a:gd name="connsiteX3" fmla="*/ 299841 w 299841"/>
                <a:gd name="connsiteY3" fmla="*/ 1529561 h 1531630"/>
                <a:gd name="connsiteX4" fmla="*/ 294846 w 299841"/>
                <a:gd name="connsiteY4" fmla="*/ 1531630 h 1531630"/>
                <a:gd name="connsiteX5" fmla="*/ 58971 w 299841"/>
                <a:gd name="connsiteY5" fmla="*/ 1531630 h 1531630"/>
                <a:gd name="connsiteX6" fmla="*/ 0 w 299841"/>
                <a:gd name="connsiteY6" fmla="*/ 1472659 h 1531630"/>
                <a:gd name="connsiteX7" fmla="*/ 0 w 299841"/>
                <a:gd name="connsiteY7" fmla="*/ 58971 h 1531630"/>
                <a:gd name="connsiteX8" fmla="*/ 58971 w 299841"/>
                <a:gd name="connsiteY8" fmla="*/ 0 h 1531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41" h="1531630">
                  <a:moveTo>
                    <a:pt x="58971" y="0"/>
                  </a:moveTo>
                  <a:lnTo>
                    <a:pt x="294846" y="0"/>
                  </a:lnTo>
                  <a:lnTo>
                    <a:pt x="299841" y="2069"/>
                  </a:lnTo>
                  <a:lnTo>
                    <a:pt x="299841" y="1529561"/>
                  </a:lnTo>
                  <a:lnTo>
                    <a:pt x="294846" y="1531630"/>
                  </a:lnTo>
                  <a:lnTo>
                    <a:pt x="58971" y="1531630"/>
                  </a:lnTo>
                  <a:cubicBezTo>
                    <a:pt x="26402" y="1531630"/>
                    <a:pt x="0" y="1505228"/>
                    <a:pt x="0" y="1472659"/>
                  </a:cubicBezTo>
                  <a:lnTo>
                    <a:pt x="0" y="58971"/>
                  </a:lnTo>
                  <a:cubicBezTo>
                    <a:pt x="0" y="26402"/>
                    <a:pt x="26402" y="0"/>
                    <a:pt x="589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1264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221.xml"/><Relationship Id="rId23" Type="http://schemas.openxmlformats.org/officeDocument/2006/relationships/tags" Target="../tags/tag220.xml"/><Relationship Id="rId22" Type="http://schemas.openxmlformats.org/officeDocument/2006/relationships/tags" Target="../tags/tag219.xml"/><Relationship Id="rId21" Type="http://schemas.openxmlformats.org/officeDocument/2006/relationships/tags" Target="../tags/tag218.xml"/><Relationship Id="rId20" Type="http://schemas.openxmlformats.org/officeDocument/2006/relationships/tags" Target="../tags/tag217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216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515600"/>
            <a:ext cx="10969200" cy="47368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ags" Target="../tags/tag223.xml"/><Relationship Id="rId3" Type="http://schemas.openxmlformats.org/officeDocument/2006/relationships/image" Target="../media/image2.png"/><Relationship Id="rId2" Type="http://schemas.openxmlformats.org/officeDocument/2006/relationships/tags" Target="../tags/tag222.xml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229.xml"/><Relationship Id="rId6" Type="http://schemas.openxmlformats.org/officeDocument/2006/relationships/image" Target="../media/image2.png"/><Relationship Id="rId5" Type="http://schemas.openxmlformats.org/officeDocument/2006/relationships/tags" Target="../tags/tag228.xml"/><Relationship Id="rId4" Type="http://schemas.openxmlformats.org/officeDocument/2006/relationships/tags" Target="../tags/tag227.xml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" Type="http://schemas.openxmlformats.org/officeDocument/2006/relationships/tags" Target="../tags/tag224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231.xml"/><Relationship Id="rId2" Type="http://schemas.openxmlformats.org/officeDocument/2006/relationships/image" Target="../media/image2.png"/><Relationship Id="rId1" Type="http://schemas.openxmlformats.org/officeDocument/2006/relationships/tags" Target="../tags/tag230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35.xml"/><Relationship Id="rId3" Type="http://schemas.openxmlformats.org/officeDocument/2006/relationships/tags" Target="../tags/tag234.xml"/><Relationship Id="rId2" Type="http://schemas.openxmlformats.org/officeDocument/2006/relationships/tags" Target="../tags/tag233.xml"/><Relationship Id="rId1" Type="http://schemas.openxmlformats.org/officeDocument/2006/relationships/tags" Target="../tags/tag2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ags" Target="../tags/tag2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635" y="-22225"/>
            <a:ext cx="12191365" cy="69030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6000">
                <a:srgbClr val="93BAEF">
                  <a:alpha val="49000"/>
                  <a:lumMod val="64000"/>
                  <a:lumOff val="36000"/>
                </a:srgbClr>
              </a:gs>
              <a:gs pos="88000">
                <a:srgbClr val="7FADEC">
                  <a:alpha val="86000"/>
                  <a:lumMod val="96000"/>
                  <a:lumOff val="4000"/>
                </a:srgbClr>
              </a:gs>
              <a:gs pos="100000">
                <a:srgbClr val="16779B">
                  <a:alpha val="71000"/>
                  <a:lumMod val="79000"/>
                  <a:lumOff val="21000"/>
                </a:srgbClr>
              </a:gs>
            </a:gsLst>
            <a:lin ang="5400000" scaled="0"/>
          </a:gra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low-angle-photo-of-glass-buildings-2599538"/>
          <p:cNvPicPr>
            <a:picLocks noChangeAspect="1"/>
          </p:cNvPicPr>
          <p:nvPr/>
        </p:nvPicPr>
        <p:blipFill>
          <a:blip r:embed="rId1"/>
          <a:srcRect l="34404" t="-1234" r="14931" b="100000"/>
          <a:stretch>
            <a:fillRect/>
          </a:stretch>
        </p:blipFill>
        <p:spPr>
          <a:xfrm>
            <a:off x="4527698" y="0"/>
            <a:ext cx="5095727" cy="825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025" h="130">
                <a:moveTo>
                  <a:pt x="0" y="130"/>
                </a:moveTo>
                <a:lnTo>
                  <a:pt x="32" y="0"/>
                </a:lnTo>
                <a:lnTo>
                  <a:pt x="8025" y="0"/>
                </a:lnTo>
                <a:lnTo>
                  <a:pt x="7993" y="130"/>
                </a:lnTo>
                <a:lnTo>
                  <a:pt x="0" y="130"/>
                </a:lnTo>
                <a:close/>
              </a:path>
            </a:pathLst>
          </a:custGeom>
        </p:spPr>
      </p:pic>
      <p:pic>
        <p:nvPicPr>
          <p:cNvPr id="7" name="图片 6" descr="low-angle-photo-of-glass-buildings-2599538"/>
          <p:cNvPicPr>
            <a:picLocks noChangeAspect="1"/>
          </p:cNvPicPr>
          <p:nvPr/>
        </p:nvPicPr>
        <p:blipFill>
          <a:blip r:embed="rId1"/>
          <a:srcRect l="17785" t="100000" r="31521" b="-1414"/>
          <a:stretch>
            <a:fillRect/>
          </a:stretch>
        </p:blipFill>
        <p:spPr>
          <a:xfrm>
            <a:off x="2856230" y="6774815"/>
            <a:ext cx="5098698" cy="9461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029" h="149">
                <a:moveTo>
                  <a:pt x="0" y="149"/>
                </a:moveTo>
                <a:lnTo>
                  <a:pt x="37" y="0"/>
                </a:lnTo>
                <a:lnTo>
                  <a:pt x="8029" y="0"/>
                </a:lnTo>
                <a:lnTo>
                  <a:pt x="7993" y="149"/>
                </a:lnTo>
                <a:lnTo>
                  <a:pt x="0" y="149"/>
                </a:lnTo>
                <a:close/>
              </a:path>
            </a:pathLst>
          </a:custGeom>
        </p:spPr>
      </p:pic>
      <p:sp>
        <p:nvSpPr>
          <p:cNvPr id="13" name="矩形 12"/>
          <p:cNvSpPr/>
          <p:nvPr/>
        </p:nvSpPr>
        <p:spPr>
          <a:xfrm rot="5400000">
            <a:off x="2628740" y="-2650966"/>
            <a:ext cx="6917689" cy="1217517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6000">
                <a:srgbClr val="93BAEF">
                  <a:alpha val="49000"/>
                  <a:lumMod val="64000"/>
                  <a:lumOff val="36000"/>
                </a:srgbClr>
              </a:gs>
              <a:gs pos="88000">
                <a:srgbClr val="7FADEC">
                  <a:alpha val="86000"/>
                  <a:lumMod val="96000"/>
                  <a:lumOff val="4000"/>
                </a:srgbClr>
              </a:gs>
              <a:gs pos="100000">
                <a:srgbClr val="16779B">
                  <a:alpha val="71000"/>
                  <a:lumMod val="79000"/>
                  <a:lumOff val="21000"/>
                </a:srgbClr>
              </a:gs>
            </a:gsLst>
            <a:lin ang="5400000" scaled="0"/>
          </a:gra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标题 8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216150" y="3335020"/>
            <a:ext cx="7725410" cy="708025"/>
          </a:xfrm>
          <a:prstGeom prst="rect">
            <a:avLst/>
          </a:prstGeom>
        </p:spPr>
        <p:txBody>
          <a:bodyPr vert="horz" wrap="square" lIns="90000" tIns="46800" rIns="90000" bIns="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r>
              <a:rPr lang="en-US" altLang="zh-CN" sz="6000" dirty="0">
                <a:solidFill>
                  <a:srgbClr val="125E7D"/>
                </a:solidFill>
                <a:latin typeface="浙江民間書刻體" panose="02020600000000000000" charset="-120"/>
                <a:ea typeface="浙江民間書刻體" panose="02020600000000000000" charset="-120"/>
              </a:rPr>
              <a:t>MindSpore</a:t>
            </a:r>
            <a:r>
              <a:rPr lang="zh-CN" altLang="en-US" sz="6000" dirty="0">
                <a:solidFill>
                  <a:srgbClr val="125E7D"/>
                </a:solidFill>
                <a:latin typeface="浙江民間書刻體" panose="02020600000000000000" charset="-120"/>
                <a:ea typeface="浙江民間書刻體" panose="02020600000000000000" charset="-120"/>
              </a:rPr>
              <a:t>介绍</a:t>
            </a:r>
            <a:endParaRPr lang="zh-CN" altLang="en-US" sz="6000" dirty="0">
              <a:solidFill>
                <a:srgbClr val="125E7D"/>
              </a:solidFill>
              <a:latin typeface="浙江民間書刻體" panose="02020600000000000000" charset="-120"/>
              <a:ea typeface="浙江民間書刻體" panose="02020600000000000000" charset="-12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697470" y="5501640"/>
            <a:ext cx="138303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solidFill>
                  <a:srgbClr val="0F4B66"/>
                </a:solidFill>
                <a:latin typeface="浙江民間書刻體" panose="02020600000000000000" charset="-120"/>
                <a:ea typeface="浙江民間書刻體" panose="02020600000000000000" charset="-120"/>
              </a:rPr>
              <a:t>作者：</a:t>
            </a:r>
            <a:endParaRPr lang="zh-CN" altLang="en-US" sz="2400">
              <a:solidFill>
                <a:srgbClr val="0F4B66"/>
              </a:solidFill>
              <a:latin typeface="浙江民間書刻體" panose="02020600000000000000" charset="-120"/>
              <a:ea typeface="浙江民間書刻體" panose="02020600000000000000" charset="-120"/>
            </a:endParaRPr>
          </a:p>
          <a:p>
            <a:endParaRPr lang="zh-CN" altLang="en-US" sz="2400">
              <a:solidFill>
                <a:srgbClr val="0F4B66"/>
              </a:solidFill>
              <a:latin typeface="浙江民間書刻體" panose="02020600000000000000" charset="-120"/>
              <a:ea typeface="浙江民間書刻體" panose="02020600000000000000" charset="-120"/>
            </a:endParaRPr>
          </a:p>
        </p:txBody>
      </p:sp>
      <p:pic>
        <p:nvPicPr>
          <p:cNvPr id="2" name="图片 1" descr="Logo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3500" y="82550"/>
            <a:ext cx="1815465" cy="152844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>
            <p:custDataLst>
              <p:tags r:id="rId1"/>
            </p:custDataLst>
          </p:nvPr>
        </p:nvSpPr>
        <p:spPr bwMode="auto">
          <a:xfrm>
            <a:off x="6002338" y="0"/>
            <a:ext cx="71755" cy="6858000"/>
          </a:xfrm>
          <a:prstGeom prst="rect">
            <a:avLst/>
          </a:prstGeom>
          <a:solidFill>
            <a:srgbClr val="B9D3F9"/>
          </a:solidFill>
          <a:ln w="19050">
            <a:noFill/>
            <a:round/>
          </a:ln>
          <a:ln w="19050">
            <a:noFill/>
            <a:round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37" name="椭圆 36"/>
          <p:cNvSpPr/>
          <p:nvPr>
            <p:custDataLst>
              <p:tags r:id="rId2"/>
            </p:custDataLst>
          </p:nvPr>
        </p:nvSpPr>
        <p:spPr bwMode="auto">
          <a:xfrm>
            <a:off x="5703888" y="5281295"/>
            <a:ext cx="635000" cy="635000"/>
          </a:xfrm>
          <a:prstGeom prst="ellipse">
            <a:avLst/>
          </a:prstGeom>
          <a:solidFill>
            <a:srgbClr val="98E1EA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04</a:t>
            </a:r>
            <a:endParaRPr lang="en-US" altLang="zh-CN" sz="2800" b="1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36" name="椭圆 35"/>
          <p:cNvSpPr/>
          <p:nvPr>
            <p:custDataLst>
              <p:tags r:id="rId3"/>
            </p:custDataLst>
          </p:nvPr>
        </p:nvSpPr>
        <p:spPr bwMode="auto">
          <a:xfrm>
            <a:off x="5712160" y="3867785"/>
            <a:ext cx="635000" cy="635000"/>
          </a:xfrm>
          <a:prstGeom prst="ellipse">
            <a:avLst/>
          </a:prstGeom>
          <a:solidFill>
            <a:srgbClr val="B9D3F9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03</a:t>
            </a:r>
            <a:endParaRPr lang="en-US" altLang="zh-CN" sz="28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35" name="椭圆 34"/>
          <p:cNvSpPr/>
          <p:nvPr>
            <p:custDataLst>
              <p:tags r:id="rId4"/>
            </p:custDataLst>
          </p:nvPr>
        </p:nvSpPr>
        <p:spPr bwMode="auto">
          <a:xfrm>
            <a:off x="5704523" y="2531745"/>
            <a:ext cx="635000" cy="635000"/>
          </a:xfrm>
          <a:prstGeom prst="ellipse">
            <a:avLst/>
          </a:prstGeom>
          <a:solidFill>
            <a:srgbClr val="98E1EA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02</a:t>
            </a:r>
            <a:endParaRPr lang="en-US" altLang="zh-CN" sz="28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34" name="椭圆 33"/>
          <p:cNvSpPr/>
          <p:nvPr>
            <p:custDataLst>
              <p:tags r:id="rId5"/>
            </p:custDataLst>
          </p:nvPr>
        </p:nvSpPr>
        <p:spPr bwMode="auto">
          <a:xfrm>
            <a:off x="5703888" y="1013460"/>
            <a:ext cx="635000" cy="635000"/>
          </a:xfrm>
          <a:prstGeom prst="ellipse">
            <a:avLst/>
          </a:prstGeom>
          <a:solidFill>
            <a:srgbClr val="B9D3F9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01</a:t>
            </a:r>
            <a:endParaRPr lang="en-US" altLang="zh-CN" sz="28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74090" y="452120"/>
            <a:ext cx="30435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rgbClr val="43B1E5"/>
                </a:solidFill>
                <a:latin typeface="浙江民間書刻體" panose="02020600000000000000" charset="-120"/>
                <a:ea typeface="浙江民間書刻體" panose="02020600000000000000" charset="-120"/>
              </a:rPr>
              <a:t>目录</a:t>
            </a:r>
            <a:endParaRPr lang="zh-CN" altLang="en-US" sz="6000" dirty="0">
              <a:solidFill>
                <a:srgbClr val="43B1E5"/>
              </a:solidFill>
              <a:latin typeface="浙江民間書刻體" panose="02020600000000000000" charset="-120"/>
              <a:ea typeface="浙江民間書刻體" panose="02020600000000000000" charset="-12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541145" y="1466850"/>
            <a:ext cx="17856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43B1E5"/>
                </a:solidFill>
                <a:latin typeface="TypeLand.com 康熙字典體" charset="-120"/>
                <a:ea typeface="TypeLand.com 康熙字典體" charset="-120"/>
              </a:rPr>
              <a:t>contents</a:t>
            </a:r>
            <a:endParaRPr lang="en-US" altLang="zh-CN" sz="2800" dirty="0">
              <a:solidFill>
                <a:srgbClr val="43B1E5"/>
              </a:solidFill>
              <a:latin typeface="TypeLand.com 康熙字典體" charset="-120"/>
              <a:ea typeface="TypeLand.com 康熙字典體" charset="-12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2712720" y="3527425"/>
            <a:ext cx="301625" cy="301625"/>
          </a:xfrm>
          <a:prstGeom prst="ellipse">
            <a:avLst/>
          </a:prstGeom>
          <a:solidFill>
            <a:srgbClr val="B9D3F9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3014345" y="3677920"/>
            <a:ext cx="2770505" cy="0"/>
          </a:xfrm>
          <a:prstGeom prst="line">
            <a:avLst/>
          </a:prstGeom>
          <a:ln>
            <a:solidFill>
              <a:srgbClr val="53B4BF"/>
            </a:solidFill>
          </a:ln>
          <a:ln>
            <a:solidFill>
              <a:srgbClr val="53B4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3581400" y="3527425"/>
            <a:ext cx="2026920" cy="0"/>
          </a:xfrm>
          <a:prstGeom prst="line">
            <a:avLst/>
          </a:prstGeom>
          <a:ln>
            <a:solidFill>
              <a:srgbClr val="8FCDEE"/>
            </a:solidFill>
          </a:ln>
          <a:ln>
            <a:solidFill>
              <a:srgbClr val="8FC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等腰三角形 24"/>
          <p:cNvSpPr/>
          <p:nvPr/>
        </p:nvSpPr>
        <p:spPr>
          <a:xfrm>
            <a:off x="4715510" y="3434715"/>
            <a:ext cx="184785" cy="184785"/>
          </a:xfrm>
          <a:prstGeom prst="triangle">
            <a:avLst/>
          </a:prstGeom>
          <a:solidFill>
            <a:srgbClr val="43B1E5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9181465" y="1908175"/>
            <a:ext cx="301625" cy="301625"/>
          </a:xfrm>
          <a:prstGeom prst="ellipse">
            <a:avLst/>
          </a:prstGeom>
          <a:solidFill>
            <a:srgbClr val="B9D3F9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6410960" y="2092325"/>
            <a:ext cx="2770505" cy="0"/>
          </a:xfrm>
          <a:prstGeom prst="line">
            <a:avLst/>
          </a:prstGeom>
          <a:ln>
            <a:solidFill>
              <a:srgbClr val="53B4BF"/>
            </a:solidFill>
          </a:ln>
          <a:ln>
            <a:solidFill>
              <a:srgbClr val="53B4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2712720" y="6036945"/>
            <a:ext cx="301625" cy="301625"/>
          </a:xfrm>
          <a:prstGeom prst="ellipse">
            <a:avLst/>
          </a:prstGeom>
          <a:solidFill>
            <a:srgbClr val="B9D3F9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>
            <a:off x="3088640" y="6203950"/>
            <a:ext cx="2770505" cy="0"/>
          </a:xfrm>
          <a:prstGeom prst="line">
            <a:avLst/>
          </a:prstGeom>
          <a:ln>
            <a:solidFill>
              <a:srgbClr val="53B4BF"/>
            </a:solidFill>
          </a:ln>
          <a:ln>
            <a:solidFill>
              <a:srgbClr val="53B4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9182100" y="4614545"/>
            <a:ext cx="301625" cy="301625"/>
          </a:xfrm>
          <a:prstGeom prst="ellipse">
            <a:avLst/>
          </a:prstGeom>
          <a:solidFill>
            <a:srgbClr val="B9D3F9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/>
        </p:nvCxnSpPr>
        <p:spPr>
          <a:xfrm>
            <a:off x="6411595" y="4782185"/>
            <a:ext cx="2770505" cy="0"/>
          </a:xfrm>
          <a:prstGeom prst="line">
            <a:avLst/>
          </a:prstGeom>
          <a:ln>
            <a:solidFill>
              <a:srgbClr val="53B4BF"/>
            </a:solidFill>
          </a:ln>
          <a:ln>
            <a:solidFill>
              <a:srgbClr val="53B4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6999605" y="4598035"/>
            <a:ext cx="2026920" cy="0"/>
          </a:xfrm>
          <a:prstGeom prst="line">
            <a:avLst/>
          </a:prstGeom>
          <a:ln>
            <a:solidFill>
              <a:srgbClr val="8FCDEE"/>
            </a:solidFill>
          </a:ln>
          <a:ln>
            <a:solidFill>
              <a:srgbClr val="8FC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等腰三角形 31"/>
          <p:cNvSpPr/>
          <p:nvPr/>
        </p:nvSpPr>
        <p:spPr>
          <a:xfrm>
            <a:off x="8192770" y="4505325"/>
            <a:ext cx="184785" cy="184785"/>
          </a:xfrm>
          <a:prstGeom prst="triangle">
            <a:avLst/>
          </a:prstGeom>
          <a:solidFill>
            <a:srgbClr val="43B1E5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5650230" y="951865"/>
            <a:ext cx="742315" cy="744220"/>
          </a:xfrm>
          <a:prstGeom prst="ellipse">
            <a:avLst/>
          </a:prstGeom>
          <a:noFill/>
          <a:ln>
            <a:solidFill>
              <a:srgbClr val="98E1EA"/>
            </a:solidFill>
          </a:ln>
          <a:ln>
            <a:solidFill>
              <a:srgbClr val="98E1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5654675" y="2469515"/>
            <a:ext cx="742315" cy="744220"/>
          </a:xfrm>
          <a:prstGeom prst="ellipse">
            <a:avLst/>
          </a:prstGeom>
          <a:noFill/>
          <a:ln>
            <a:solidFill>
              <a:srgbClr val="B9D3F9"/>
            </a:solidFill>
          </a:ln>
          <a:ln>
            <a:solidFill>
              <a:srgbClr val="B9D3F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652770" y="3808730"/>
            <a:ext cx="742315" cy="744220"/>
          </a:xfrm>
          <a:prstGeom prst="ellipse">
            <a:avLst/>
          </a:prstGeom>
          <a:noFill/>
          <a:ln>
            <a:solidFill>
              <a:srgbClr val="98E1EA"/>
            </a:solidFill>
          </a:ln>
          <a:ln>
            <a:solidFill>
              <a:srgbClr val="98E1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5652135" y="5226685"/>
            <a:ext cx="742315" cy="744220"/>
          </a:xfrm>
          <a:prstGeom prst="ellipse">
            <a:avLst/>
          </a:prstGeom>
          <a:noFill/>
          <a:ln>
            <a:solidFill>
              <a:srgbClr val="B9D3F9"/>
            </a:solidFill>
          </a:ln>
          <a:ln>
            <a:solidFill>
              <a:srgbClr val="B9D3F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曲线连接符 6"/>
          <p:cNvCxnSpPr/>
          <p:nvPr/>
        </p:nvCxnSpPr>
        <p:spPr>
          <a:xfrm rot="10800000">
            <a:off x="2081530" y="828040"/>
            <a:ext cx="19685" cy="3175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 descr="Logo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51465" y="59055"/>
            <a:ext cx="1671955" cy="140779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7" grpId="0" bldLvl="0" animBg="1"/>
      <p:bldP spid="36" grpId="0" bldLvl="0" animBg="1"/>
      <p:bldP spid="35" grpId="0" bldLvl="0" animBg="1"/>
      <p:bldP spid="34" grpId="0" bldLvl="0" animBg="1"/>
      <p:bldP spid="17" grpId="0"/>
      <p:bldP spid="18" grpId="0"/>
      <p:bldP spid="2" grpId="0" bldLvl="0" animBg="1"/>
      <p:bldP spid="2" grpId="1" animBg="1"/>
      <p:bldP spid="25" grpId="0" bldLvl="0" animBg="1"/>
      <p:bldP spid="25" grpId="1" animBg="1"/>
      <p:bldP spid="20" grpId="0" bldLvl="0" animBg="1"/>
      <p:bldP spid="20" grpId="1" animBg="1"/>
      <p:bldP spid="24" grpId="0" bldLvl="0" animBg="1"/>
      <p:bldP spid="24" grpId="1" animBg="1"/>
      <p:bldP spid="29" grpId="0" bldLvl="0" animBg="1"/>
      <p:bldP spid="29" grpId="1" animBg="1"/>
      <p:bldP spid="32" grpId="0" bldLvl="0" animBg="1"/>
      <p:bldP spid="32" grpId="1" animBg="1"/>
      <p:bldP spid="42" grpId="0" bldLvl="0" animBg="1"/>
      <p:bldP spid="43" grpId="0" animBg="1"/>
      <p:bldP spid="43" grpId="1" bldLvl="0" animBg="1"/>
      <p:bldP spid="44" grpId="0" bldLvl="0" animBg="1"/>
      <p:bldP spid="4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39"/>
          <p:cNvSpPr txBox="1"/>
          <p:nvPr>
            <p:custDataLst>
              <p:tags r:id="rId1"/>
            </p:custDataLst>
          </p:nvPr>
        </p:nvSpPr>
        <p:spPr>
          <a:xfrm>
            <a:off x="675323" y="618490"/>
            <a:ext cx="3308985" cy="1400809"/>
          </a:xfrm>
          <a:prstGeom prst="rect">
            <a:avLst/>
          </a:prstGeom>
          <a:noFill/>
        </p:spPr>
        <p:txBody>
          <a:bodyPr wrap="square" lIns="90000" tIns="46800" rIns="90000" bIns="0" anchor="ctr" anchorCtr="0">
            <a:normAutofit/>
          </a:bodyPr>
          <a:lstStyle/>
          <a:p>
            <a:pPr algn="l" fontAlgn="auto">
              <a:lnSpc>
                <a:spcPct val="120000"/>
              </a:lnSpc>
            </a:pPr>
            <a:r>
              <a:rPr lang="zh-CN" altLang="en-US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Arial" panose="020B0604020202090204" pitchFamily="34" charset="0"/>
              </a:rPr>
              <a:t>单击此处添加小标题内容</a:t>
            </a:r>
            <a:endParaRPr lang="zh-CN" altLang="en-US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260350"/>
            <a:ext cx="1766570" cy="118745"/>
          </a:xfrm>
          <a:prstGeom prst="rect">
            <a:avLst/>
          </a:prstGeom>
          <a:solidFill>
            <a:srgbClr val="007CB5">
              <a:alpha val="76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573405"/>
            <a:ext cx="1529080" cy="118745"/>
          </a:xfrm>
          <a:prstGeom prst="rect">
            <a:avLst/>
          </a:prstGeom>
          <a:solidFill>
            <a:srgbClr val="8BC6CC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869950"/>
            <a:ext cx="1240155" cy="102235"/>
          </a:xfrm>
          <a:prstGeom prst="rect">
            <a:avLst/>
          </a:prstGeom>
          <a:solidFill>
            <a:srgbClr val="7ECBEF">
              <a:alpha val="70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Logo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1465" y="59055"/>
            <a:ext cx="1671955" cy="14077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61415" y="3357880"/>
            <a:ext cx="3947795" cy="2508885"/>
          </a:xfrm>
          <a:prstGeom prst="rect">
            <a:avLst/>
          </a:prstGeom>
          <a:solidFill>
            <a:srgbClr val="7FB6CF">
              <a:alpha val="94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172075" y="838835"/>
            <a:ext cx="3951605" cy="2437130"/>
          </a:xfrm>
          <a:prstGeom prst="rect">
            <a:avLst/>
          </a:prstGeom>
          <a:solidFill>
            <a:srgbClr val="86DCE6">
              <a:alpha val="85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1"/>
            </p:custDataLst>
          </p:nvPr>
        </p:nvSpPr>
        <p:spPr>
          <a:xfrm>
            <a:off x="1738630" y="4177665"/>
            <a:ext cx="2596515" cy="1099185"/>
          </a:xfrm>
          <a:prstGeom prst="rect">
            <a:avLst/>
          </a:prstGeom>
          <a:noFill/>
        </p:spPr>
        <p:txBody>
          <a:bodyPr wrap="square" lIns="90000" tIns="46800" rIns="90000" bIns="0" anchor="ctr" anchorCtr="0">
            <a:normAutofit/>
          </a:bodyPr>
          <a:lstStyle/>
          <a:p>
            <a:pPr algn="l" fontAlgn="auto">
              <a:lnSpc>
                <a:spcPct val="120000"/>
              </a:lnSpc>
            </a:pPr>
            <a:r>
              <a:rPr lang="zh-CN" altLang="en-US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Arial" panose="020B0604020202090204" pitchFamily="34" charset="0"/>
              </a:rPr>
              <a:t>单击此处添加小标题内容</a:t>
            </a:r>
            <a:endParaRPr lang="zh-CN" altLang="en-US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5773420" y="1475740"/>
            <a:ext cx="2748915" cy="1163955"/>
          </a:xfrm>
          <a:prstGeom prst="rect">
            <a:avLst/>
          </a:prstGeom>
          <a:noFill/>
        </p:spPr>
        <p:txBody>
          <a:bodyPr wrap="square" lIns="90000" tIns="46800" rIns="90000" bIns="0" anchor="ctr" anchorCtr="0">
            <a:normAutofit/>
          </a:bodyPr>
          <a:lstStyle/>
          <a:p>
            <a:pPr algn="l" fontAlgn="auto">
              <a:lnSpc>
                <a:spcPct val="120000"/>
              </a:lnSpc>
            </a:pPr>
            <a:r>
              <a:rPr lang="zh-CN" altLang="en-US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Arial" panose="020B0604020202090204" pitchFamily="34" charset="0"/>
              </a:rPr>
              <a:t>单击此处添加小标题内容</a:t>
            </a:r>
            <a:endParaRPr lang="zh-CN" altLang="en-US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34" name="椭圆 33"/>
          <p:cNvSpPr/>
          <p:nvPr>
            <p:custDataLst>
              <p:tags r:id="rId3"/>
            </p:custDataLst>
          </p:nvPr>
        </p:nvSpPr>
        <p:spPr bwMode="auto">
          <a:xfrm>
            <a:off x="11187113" y="5922010"/>
            <a:ext cx="635000" cy="635000"/>
          </a:xfrm>
          <a:prstGeom prst="ellipse">
            <a:avLst/>
          </a:prstGeom>
          <a:solidFill>
            <a:srgbClr val="86DCE6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endParaRPr lang="en-US" altLang="zh-CN" sz="28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1133455" y="5866765"/>
            <a:ext cx="742315" cy="744220"/>
          </a:xfrm>
          <a:prstGeom prst="ellipse">
            <a:avLst/>
          </a:prstGeom>
          <a:noFill/>
          <a:ln>
            <a:solidFill>
              <a:srgbClr val="44AFB6"/>
            </a:solidFill>
          </a:ln>
          <a:ln>
            <a:solidFill>
              <a:srgbClr val="44AFB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10833100" y="5619784"/>
            <a:ext cx="678815" cy="628015"/>
          </a:xfrm>
          <a:prstGeom prst="line">
            <a:avLst/>
          </a:prstGeom>
          <a:ln>
            <a:solidFill>
              <a:srgbClr val="AEDAE1"/>
            </a:solidFill>
          </a:ln>
          <a:ln>
            <a:solidFill>
              <a:srgbClr val="AEDA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0800000">
            <a:off x="8669655" y="6239510"/>
            <a:ext cx="2193925" cy="0"/>
          </a:xfrm>
          <a:prstGeom prst="line">
            <a:avLst/>
          </a:prstGeom>
          <a:ln>
            <a:solidFill>
              <a:srgbClr val="AEDAE1"/>
            </a:solidFill>
          </a:ln>
          <a:ln>
            <a:solidFill>
              <a:srgbClr val="AEDA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8217535" y="6365875"/>
            <a:ext cx="2564130" cy="7620"/>
          </a:xfrm>
          <a:prstGeom prst="line">
            <a:avLst/>
          </a:prstGeom>
          <a:ln>
            <a:solidFill>
              <a:srgbClr val="8FCDEE"/>
            </a:solidFill>
          </a:ln>
          <a:ln>
            <a:solidFill>
              <a:srgbClr val="8FC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8159750" y="6299200"/>
            <a:ext cx="141605" cy="141605"/>
          </a:xfrm>
          <a:prstGeom prst="ellipse">
            <a:avLst/>
          </a:prstGeom>
          <a:solidFill>
            <a:srgbClr val="77C2CD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>
            <a:off x="10453370" y="6129655"/>
            <a:ext cx="184785" cy="184785"/>
          </a:xfrm>
          <a:prstGeom prst="triangle">
            <a:avLst/>
          </a:prstGeom>
          <a:solidFill>
            <a:srgbClr val="3D9BA3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4270" y="836930"/>
            <a:ext cx="3910330" cy="2416175"/>
          </a:xfrm>
          <a:prstGeom prst="rect">
            <a:avLst/>
          </a:prstGeom>
          <a:solidFill>
            <a:srgbClr val="CFE0FB">
              <a:alpha val="68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213350" y="3404235"/>
            <a:ext cx="3910330" cy="2416175"/>
          </a:xfrm>
          <a:prstGeom prst="rect">
            <a:avLst/>
          </a:prstGeom>
          <a:solidFill>
            <a:srgbClr val="CFE0FB">
              <a:alpha val="68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35" y="-22225"/>
            <a:ext cx="12191365" cy="69030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6000">
                <a:srgbClr val="93BAEF">
                  <a:alpha val="49000"/>
                  <a:lumMod val="64000"/>
                  <a:lumOff val="36000"/>
                </a:srgbClr>
              </a:gs>
              <a:gs pos="88000">
                <a:srgbClr val="7FADEC">
                  <a:alpha val="86000"/>
                  <a:lumMod val="96000"/>
                  <a:lumOff val="4000"/>
                </a:srgbClr>
              </a:gs>
              <a:gs pos="100000">
                <a:srgbClr val="16779B">
                  <a:alpha val="71000"/>
                  <a:lumMod val="79000"/>
                  <a:lumOff val="21000"/>
                </a:srgbClr>
              </a:gs>
            </a:gsLst>
            <a:lin ang="5400000" scaled="0"/>
          </a:gra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5400000">
            <a:off x="2630805" y="-2651760"/>
            <a:ext cx="6932295" cy="1219263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6000">
                <a:srgbClr val="93BAEF">
                  <a:alpha val="49000"/>
                  <a:lumMod val="64000"/>
                  <a:lumOff val="36000"/>
                </a:srgbClr>
              </a:gs>
              <a:gs pos="88000">
                <a:srgbClr val="7FADEC">
                  <a:alpha val="86000"/>
                  <a:lumMod val="96000"/>
                  <a:lumOff val="4000"/>
                </a:srgbClr>
              </a:gs>
              <a:gs pos="100000">
                <a:srgbClr val="16779B">
                  <a:alpha val="71000"/>
                  <a:lumMod val="79000"/>
                  <a:lumOff val="21000"/>
                </a:srgbClr>
              </a:gs>
            </a:gsLst>
            <a:lin ang="5400000" scaled="0"/>
          </a:gra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2980" y="1553210"/>
            <a:ext cx="110832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>
                <a:solidFill>
                  <a:srgbClr val="125E7D"/>
                </a:solidFill>
                <a:latin typeface="TypeLand.com 康熙字典體" charset="-120"/>
                <a:ea typeface="TypeLand.com 康熙字典體" charset="-120"/>
              </a:rPr>
              <a:t>THANK  YOU</a:t>
            </a:r>
            <a:endParaRPr lang="en-US" altLang="zh-CN" sz="4000">
              <a:solidFill>
                <a:srgbClr val="125E7D"/>
              </a:solidFill>
              <a:latin typeface="TypeLand.com 康熙字典體" charset="-120"/>
              <a:ea typeface="TypeLand.com 康熙字典體" charset="-120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3*i*3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3*i*2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4*i*2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4*i*3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4*i*4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4*i*5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8*i*3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8*i*2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1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1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TEMPLATE_SUBCATEGORY" val="0"/>
  <p:tag name="KSO_WM_TEMPLATE_COLOR_TYPE" val="0"/>
  <p:tag name="KSO_WM_TEMPLATE_MASTER_THUMB_INDEX" val="0"/>
  <p:tag name="KSO_WM_UNIT_SHOW_EDIT_AREA_INDICATION" val="0"/>
  <p:tag name="KSO_WM_TEMPLATE_THUMBS_INDEX" val="1、2、3、4、5、6、7、8、9、10、12、14、15"/>
  <p:tag name="KSO_WM_TAG_VERSION" val="1.0"/>
  <p:tag name="KSO_WM_BEAUTIFY_FLAG" val="#wm#"/>
  <p:tag name="KSO_WM_TEMPLATE_CATEGORY" val="custom"/>
  <p:tag name="KSO_WM_TEMPLATE_INDEX" val="20202541"/>
  <p:tag name="KSO_WM_TEMPLATE_MASTER_TYPE" val="1"/>
</p:tagLst>
</file>

<file path=ppt/tags/tag222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541_7*a*1"/>
  <p:tag name="KSO_WM_TEMPLATE_CATEGORY" val="custom"/>
  <p:tag name="KSO_WM_TEMPLATE_INDEX" val="20202541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24.xml><?xml version="1.0" encoding="utf-8"?>
<p:tagLst xmlns:p="http://schemas.openxmlformats.org/presentationml/2006/main">
  <p:tag name="KSO_WM_UNIT_COLOR_SCHEME_SHAPE_ID" val="18"/>
  <p:tag name="KSO_WM_UNIT_COLOR_SCHEME_PARENT_PAGE" val="0_3"/>
  <p:tag name="KSO_WM_UNIT_DECOLORIZATION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custom20204285_4*l_i*1_1"/>
  <p:tag name="KSO_WM_TEMPLATE_CATEGORY" val="custom"/>
  <p:tag name="KSO_WM_TEMPLATE_INDEX" val="20204285"/>
  <p:tag name="KSO_WM_UNIT_LAYERLEVEL" val="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25.xml><?xml version="1.0" encoding="utf-8"?>
<p:tagLst xmlns:p="http://schemas.openxmlformats.org/presentationml/2006/main">
  <p:tag name="KSO_WM_UNIT_COLOR_SCHEME_SHAPE_ID" val="22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04285_4*l_h_i*1_4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26.xml><?xml version="1.0" encoding="utf-8"?>
<p:tagLst xmlns:p="http://schemas.openxmlformats.org/presentationml/2006/main">
  <p:tag name="KSO_WM_UNIT_COLOR_SCHEME_SHAPE_ID" val="21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04285_4*l_h_i*1_3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27.xml><?xml version="1.0" encoding="utf-8"?>
<p:tagLst xmlns:p="http://schemas.openxmlformats.org/presentationml/2006/main">
  <p:tag name="KSO_WM_UNIT_COLOR_SCHEME_SHAPE_ID" val="20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04285_4*l_h_i*1_2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28.xml><?xml version="1.0" encoding="utf-8"?>
<p:tagLst xmlns:p="http://schemas.openxmlformats.org/presentationml/2006/main">
  <p:tag name="KSO_WM_UNIT_COLOR_SCHEME_SHAPE_ID" val="19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04285_4*l_h_i*1_1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2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COLOR_SCHEME_SHAPE_ID" val="14"/>
  <p:tag name="KSO_WM_UNIT_COLOR_SCHEME_PARENT_PAGE" val="0_3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04285_4*l_h_f*1_2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PRESET_TEXT" val="单击此处添加小标题内容"/>
  <p:tag name="KSO_WM_UNIT_TEXT_FILL_FORE_SCHEMECOLOR_INDEX" val="13"/>
  <p:tag name="KSO_WM_UNIT_TEXT_FILL_TYPE" val="1"/>
  <p:tag name="KSO_WM_UNIT_USESOURCEFORMAT_APPLY" val="1"/>
</p:tagLst>
</file>

<file path=ppt/tags/tag23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2.xml><?xml version="1.0" encoding="utf-8"?>
<p:tagLst xmlns:p="http://schemas.openxmlformats.org/presentationml/2006/main">
  <p:tag name="KSO_WM_UNIT_COLOR_SCHEME_SHAPE_ID" val="14"/>
  <p:tag name="KSO_WM_UNIT_COLOR_SCHEME_PARENT_PAGE" val="0_3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04285_4*l_h_f*1_2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PRESET_TEXT" val="单击此处添加小标题内容"/>
  <p:tag name="KSO_WM_UNIT_TEXT_FILL_FORE_SCHEMECOLOR_INDEX" val="13"/>
  <p:tag name="KSO_WM_UNIT_TEXT_FILL_TYPE" val="1"/>
  <p:tag name="KSO_WM_UNIT_USESOURCEFORMAT_APPLY" val="1"/>
</p:tagLst>
</file>

<file path=ppt/tags/tag233.xml><?xml version="1.0" encoding="utf-8"?>
<p:tagLst xmlns:p="http://schemas.openxmlformats.org/presentationml/2006/main">
  <p:tag name="KSO_WM_UNIT_COLOR_SCHEME_SHAPE_ID" val="14"/>
  <p:tag name="KSO_WM_UNIT_COLOR_SCHEME_PARENT_PAGE" val="0_3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04285_4*l_h_f*1_2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PRESET_TEXT" val="单击此处添加小标题内容"/>
  <p:tag name="KSO_WM_UNIT_TEXT_FILL_FORE_SCHEMECOLOR_INDEX" val="13"/>
  <p:tag name="KSO_WM_UNIT_TEXT_FILL_TYPE" val="1"/>
  <p:tag name="KSO_WM_UNIT_USESOURCEFORMAT_APPLY" val="1"/>
</p:tagLst>
</file>

<file path=ppt/tags/tag234.xml><?xml version="1.0" encoding="utf-8"?>
<p:tagLst xmlns:p="http://schemas.openxmlformats.org/presentationml/2006/main">
  <p:tag name="KSO_WM_UNIT_COLOR_SCHEME_SHAPE_ID" val="19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04285_4*l_h_i*1_1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35.xml><?xml version="1.0" encoding="utf-8"?>
<p:tagLst xmlns:p="http://schemas.openxmlformats.org/presentationml/2006/main">
  <p:tag name="KSO_WM_BEAUTIFY_FLAG" val="#wm#"/>
  <p:tag name="KSO_WM_TEMPLATE_CATEGORY" val="custom"/>
  <p:tag name="KSO_WM_TEMPLATE_INDEX" val="20202541"/>
</p:tagLst>
</file>

<file path=ppt/tags/tag236.xml><?xml version="1.0" encoding="utf-8"?>
<p:tagLst xmlns:p="http://schemas.openxmlformats.org/presentationml/2006/main">
  <p:tag name="KSO_WM_BEAUTIFY_FLAG" val="#wm#"/>
  <p:tag name="KSO_WM_TEMPLATE_CATEGORY" val="custom"/>
  <p:tag name="KSO_WM_TEMPLATE_INDEX" val="2020254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SLIDE_BACKGROUND_MASK_FLAG" val="1"/>
  <p:tag name="KSO_WM_UNIT_SUBTYPE" val="q"/>
  <p:tag name="KSO_WM_UNIT_TYPE" val="i"/>
  <p:tag name="KSO_WM_UNIT_INDEX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4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3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1.1.1.简约白底（红2）">
      <a:dk1>
        <a:srgbClr val="000000"/>
      </a:dk1>
      <a:lt1>
        <a:srgbClr val="FFFFFF"/>
      </a:lt1>
      <a:dk2>
        <a:srgbClr val="F2F2F2"/>
      </a:dk2>
      <a:lt2>
        <a:srgbClr val="FFFFFF"/>
      </a:lt2>
      <a:accent1>
        <a:srgbClr val="D94300"/>
      </a:accent1>
      <a:accent2>
        <a:srgbClr val="CA352A"/>
      </a:accent2>
      <a:accent3>
        <a:srgbClr val="BC2958"/>
      </a:accent3>
      <a:accent4>
        <a:srgbClr val="AD1C83"/>
      </a:accent4>
      <a:accent5>
        <a:srgbClr val="9D0EAF"/>
      </a:accent5>
      <a:accent6>
        <a:srgbClr val="8C00D9"/>
      </a:accent6>
      <a:hlink>
        <a:srgbClr val="658BD5"/>
      </a:hlink>
      <a:folHlink>
        <a:srgbClr val="9F69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</Words>
  <Application>WPS Presentation</Application>
  <PresentationFormat>宽屏</PresentationFormat>
  <Paragraphs>25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30" baseType="lpstr">
      <vt:lpstr>Arial</vt:lpstr>
      <vt:lpstr>SimSun</vt:lpstr>
      <vt:lpstr>Wingdings</vt:lpstr>
      <vt:lpstr>微软雅黑</vt:lpstr>
      <vt:lpstr>HYQiHeiKW</vt:lpstr>
      <vt:lpstr>汉仪旗黑-85S</vt:lpstr>
      <vt:lpstr>PingFang SC</vt:lpstr>
      <vt:lpstr>隶书</vt:lpstr>
      <vt:lpstr>Viner Hand ITC</vt:lpstr>
      <vt:lpstr>方正清刻本悦宋简体</vt:lpstr>
      <vt:lpstr>Hiragino Sans GB</vt:lpstr>
      <vt:lpstr>浙江民間書刻體</vt:lpstr>
      <vt:lpstr>Adobe Myungjo Std M</vt:lpstr>
      <vt:lpstr>TypeLand.com 康熙字典體</vt:lpstr>
      <vt:lpstr>Arial Unicode MS</vt:lpstr>
      <vt:lpstr>Baoli SC</vt:lpstr>
      <vt:lpstr>Adobe Myungjo Std M</vt:lpstr>
      <vt:lpstr>TypeLand.com 康熙字典體</vt:lpstr>
      <vt:lpstr>微软雅黑</vt:lpstr>
      <vt:lpstr>方正清刻本悦宋简体</vt:lpstr>
      <vt:lpstr>汉仪旗黑-85S</vt:lpstr>
      <vt:lpstr>浙江民間書刻體</vt:lpstr>
      <vt:lpstr>HYShuSongErKW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曾美华</dc:creator>
  <cp:lastModifiedBy>zhipeng</cp:lastModifiedBy>
  <cp:revision>121</cp:revision>
  <dcterms:created xsi:type="dcterms:W3CDTF">2020-03-27T02:47:50Z</dcterms:created>
  <dcterms:modified xsi:type="dcterms:W3CDTF">2020-03-27T02:47:50Z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1033-2.1.0.3383</vt:lpwstr>
  </property>
  <property fmtid="{D5CDD505-2E9C-101B-9397-08002B2CF9AE}" pid="3" name="_2015_ms_pID_725343">
    <vt:lpwstr>(2)dW3fNBkb+vt4fF0sZ6YQoo8fDI3Z07D12u1gl1YN3cK/gZ74cwqBBZxTIu7wW72oSwbWHrU4
uNyM2NRm0J52ZlOAWrDHjBdB2piM0MFoYk7+/d6oM7SlFFTzHSlYQR8HsPhHVetBsNTvcQvZ
2oGOHL5jSUYkimaMqvLmbuidAByHf8D2079K9s746wFnnbHI3R1Uea4W4eHdbuYOgpg+Tp/b
IIhBso7T7ESvXg/qnH</vt:lpwstr>
  </property>
  <property fmtid="{D5CDD505-2E9C-101B-9397-08002B2CF9AE}" pid="4" name="_2015_ms_pID_7253431">
    <vt:lpwstr>HHaHs5TRaYNv914BdUB6avz4TIalscDp2AyToYs6WGSB4awCSKvVn8
WbAnSJAp+p3oilAuoWLPMT4dT2vg0pwx744A52vwlS7Cmh09chANb+UqEEKpTF4V4pqM44Fq
r4V+TPKdJStsgFgqHQBcLmPZQdAv7JfZCNi6uT/7qZsSzl4ApNiY6YzzCHZPQ8dUTUCGLRu7
ocpXtvtYK4Yo7jXo</vt:lpwstr>
  </property>
</Properties>
</file>